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77" r:id="rId3"/>
    <p:sldId id="278" r:id="rId4"/>
    <p:sldId id="296" r:id="rId5"/>
    <p:sldId id="297" r:id="rId6"/>
    <p:sldId id="301" r:id="rId7"/>
    <p:sldId id="302" r:id="rId8"/>
    <p:sldId id="300" r:id="rId9"/>
    <p:sldId id="299" r:id="rId10"/>
    <p:sldId id="275" r:id="rId11"/>
    <p:sldId id="304" r:id="rId12"/>
    <p:sldId id="281" r:id="rId13"/>
    <p:sldId id="268" r:id="rId14"/>
    <p:sldId id="269" r:id="rId15"/>
    <p:sldId id="283" r:id="rId1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2" autoAdjust="0"/>
    <p:restoredTop sz="94485"/>
  </p:normalViewPr>
  <p:slideViewPr>
    <p:cSldViewPr>
      <p:cViewPr varScale="1">
        <p:scale>
          <a:sx n="75" d="100"/>
          <a:sy n="75" d="100"/>
        </p:scale>
        <p:origin x="95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25F28-D755-4DA3-B4B9-FB2E37C706E7}" type="datetimeFigureOut">
              <a:rPr lang="nb-NO" smtClean="0"/>
              <a:t>22.03.2018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524E6-80CA-4F52-B34F-2E8201071A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2426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524E6-80CA-4F52-B34F-2E8201071AE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3851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524E6-80CA-4F52-B34F-2E8201071AE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01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0149E-F705-4F3A-86DC-082AAF7AB652}" type="datetimeFigureOut">
              <a:rPr lang="nb-NO" smtClean="0"/>
              <a:pPr/>
              <a:t>22.03.2018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B8640-9A8E-4D48-BAF3-1349FF482302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nnmskiskyting2018" TargetMode="External"/><Relationship Id="rId2" Type="http://schemas.openxmlformats.org/officeDocument/2006/relationships/hyperlink" Target="http://www.malselvsskiskyttere.n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395536" y="404664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b="1" dirty="0"/>
              <a:t>Velkommen til Nord Norsk mesterskap i skiskyting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4572000" y="2076869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Målselv 23.-25. mars 2018</a:t>
            </a:r>
            <a:endParaRPr lang="nb-NO" sz="4000" b="1" dirty="0"/>
          </a:p>
        </p:txBody>
      </p:sp>
      <p:pic>
        <p:nvPicPr>
          <p:cNvPr id="9" name="Bild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/>
          <p:cNvSpPr>
            <a:spLocks noGrp="1"/>
          </p:cNvSpPr>
          <p:nvPr/>
        </p:nvSpPr>
        <p:spPr bwMode="auto">
          <a:xfrm>
            <a:off x="251520" y="1271920"/>
            <a:ext cx="8218487" cy="526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Opprop og offisiell åpning av møtet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Presentasjon av komite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Valg av rennjury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Program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Løyper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Standplass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Tidtaking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Rennkontor/premieutdeling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Værvarsel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TD</a:t>
            </a:r>
            <a:r>
              <a:rPr lang="nb-NO" altLang="en-US" sz="28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’</a:t>
            </a:r>
            <a:r>
              <a:rPr lang="nb-NO" altLang="nb-NO" sz="28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s</a:t>
            </a: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kommentarer</a:t>
            </a:r>
          </a:p>
          <a:p>
            <a:pPr marL="514350" indent="-514350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nb-NO" altLang="nb-NO" sz="2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Offisiell avslutning av møtet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nb-NO" altLang="nb-NO" sz="2800" dirty="0">
              <a:ea typeface="ＭＳ Ｐゴシック" panose="020B0600070205080204" pitchFamily="34" charset="-128"/>
            </a:endParaRPr>
          </a:p>
        </p:txBody>
      </p:sp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25479" y="-356093"/>
            <a:ext cx="7772400" cy="1470025"/>
          </a:xfrm>
        </p:spPr>
        <p:txBody>
          <a:bodyPr/>
          <a:lstStyle/>
          <a:p>
            <a:r>
              <a:rPr lang="nb-NO" dirty="0"/>
              <a:t>Agenda</a:t>
            </a:r>
          </a:p>
        </p:txBody>
      </p:sp>
      <p:pic>
        <p:nvPicPr>
          <p:cNvPr id="5" name="Bild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8369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-370253" y="200276"/>
            <a:ext cx="8229600" cy="1143000"/>
          </a:xfrm>
        </p:spPr>
        <p:txBody>
          <a:bodyPr/>
          <a:lstStyle/>
          <a:p>
            <a:r>
              <a:rPr lang="nb-NO" dirty="0"/>
              <a:t>Opprop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3600" dirty="0"/>
              <a:t>Kretser</a:t>
            </a:r>
          </a:p>
          <a:p>
            <a:r>
              <a:rPr lang="nb-NO" altLang="nb-NO" sz="3600" dirty="0">
                <a:ea typeface="ＭＳ Ｐゴシック" panose="020B0600070205080204" pitchFamily="34" charset="-128"/>
              </a:rPr>
              <a:t>Finnmark</a:t>
            </a:r>
          </a:p>
          <a:p>
            <a:r>
              <a:rPr lang="nb-NO" altLang="nb-NO" sz="3600" dirty="0">
                <a:ea typeface="ＭＳ Ｐゴシック" panose="020B0600070205080204" pitchFamily="34" charset="-128"/>
              </a:rPr>
              <a:t>Troms</a:t>
            </a:r>
          </a:p>
          <a:p>
            <a:r>
              <a:rPr lang="nb-NO" altLang="nb-NO" sz="3600" dirty="0">
                <a:ea typeface="ＭＳ Ｐゴシック" panose="020B0600070205080204" pitchFamily="34" charset="-128"/>
              </a:rPr>
              <a:t>Nordland</a:t>
            </a:r>
            <a:br>
              <a:rPr lang="nb-NO" altLang="nb-NO" sz="3600" dirty="0">
                <a:ea typeface="ＭＳ Ｐゴシック" panose="020B0600070205080204" pitchFamily="34" charset="-128"/>
              </a:rPr>
            </a:b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1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n-NO" altLang="nb-NO" sz="3600" dirty="0">
                <a:ea typeface="ＭＳ Ｐゴシック" panose="020B0600070205080204" pitchFamily="34" charset="-128"/>
              </a:rPr>
              <a:t>Klubber</a:t>
            </a:r>
          </a:p>
          <a:p>
            <a:r>
              <a:rPr lang="nn-NO" altLang="nb-NO" sz="2000" dirty="0">
                <a:ea typeface="ＭＳ Ｐゴシック" panose="020B0600070205080204" pitchFamily="34" charset="-128"/>
              </a:rPr>
              <a:t>Alta SSL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Bardu IL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Bjerkvik IF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Bossekop UL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Bossmo &amp; Yttern IL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Båtsfjord SK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Hammerfest SK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Ishavslaget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Laksvatn SSL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Målselvs </a:t>
            </a:r>
            <a:r>
              <a:rPr lang="nn-NO" sz="2000" dirty="0" err="1">
                <a:ea typeface="ＭＳ Ｐゴシック" panose="020B0600070205080204" pitchFamily="34" charset="-128"/>
              </a:rPr>
              <a:t>skiskyttere</a:t>
            </a:r>
            <a:endParaRPr lang="nn-NO" sz="2000" dirty="0">
              <a:ea typeface="ＭＳ Ｐゴシック" panose="020B0600070205080204" pitchFamily="34" charset="-128"/>
            </a:endParaRPr>
          </a:p>
          <a:p>
            <a:r>
              <a:rPr lang="nn-NO" sz="2000" dirty="0" err="1">
                <a:ea typeface="ＭＳ Ｐゴシック" panose="020B0600070205080204" pitchFamily="34" charset="-128"/>
              </a:rPr>
              <a:t>Nordkyn</a:t>
            </a:r>
            <a:r>
              <a:rPr lang="nn-NO" sz="2000" dirty="0">
                <a:ea typeface="ＭＳ Ｐゴシック" panose="020B0600070205080204" pitchFamily="34" charset="-128"/>
              </a:rPr>
              <a:t> IL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Nordreisa IL</a:t>
            </a:r>
          </a:p>
          <a:p>
            <a:r>
              <a:rPr lang="nn-NO" sz="2000" dirty="0" err="1">
                <a:ea typeface="ＭＳ Ｐゴシック" panose="020B0600070205080204" pitchFamily="34" charset="-128"/>
              </a:rPr>
              <a:t>Polarstjernen</a:t>
            </a:r>
            <a:r>
              <a:rPr lang="nn-NO" sz="2000" dirty="0">
                <a:ea typeface="ＭＳ Ｐゴシック" panose="020B0600070205080204" pitchFamily="34" charset="-128"/>
              </a:rPr>
              <a:t> IL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Skonseng UL</a:t>
            </a:r>
          </a:p>
          <a:p>
            <a:r>
              <a:rPr lang="nn-NO" sz="2000" dirty="0">
                <a:ea typeface="ＭＳ Ｐゴシック" panose="020B0600070205080204" pitchFamily="34" charset="-128"/>
              </a:rPr>
              <a:t>Tromsø SSL</a:t>
            </a:r>
          </a:p>
          <a:p>
            <a:endParaRPr lang="nn-NO" sz="2000" dirty="0">
              <a:ea typeface="ＭＳ Ｐゴシック" panose="020B0600070205080204" pitchFamily="34" charset="-128"/>
            </a:endParaRPr>
          </a:p>
          <a:p>
            <a:endParaRPr lang="nn-NO" sz="2000" dirty="0">
              <a:ea typeface="ＭＳ Ｐゴシック" panose="020B0600070205080204" pitchFamily="34" charset="-128"/>
            </a:endParaRPr>
          </a:p>
          <a:p>
            <a:endParaRPr lang="nn-NO" sz="3600" dirty="0">
              <a:ea typeface="ＭＳ Ｐゴシック" panose="020B0600070205080204" pitchFamily="34" charset="-128"/>
            </a:endParaRPr>
          </a:p>
          <a:p>
            <a:endParaRPr lang="nb-NO" dirty="0"/>
          </a:p>
        </p:txBody>
      </p:sp>
      <p:pic>
        <p:nvPicPr>
          <p:cNvPr id="8" name="Bild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596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ctrTitle"/>
          </p:nvPr>
        </p:nvSpPr>
        <p:spPr>
          <a:xfrm>
            <a:off x="-684584" y="-28453"/>
            <a:ext cx="7772400" cy="1470025"/>
          </a:xfrm>
        </p:spPr>
        <p:txBody>
          <a:bodyPr/>
          <a:lstStyle/>
          <a:p>
            <a:r>
              <a:rPr lang="nb-NO" dirty="0"/>
              <a:t>Komite</a:t>
            </a:r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>
          <a:xfrm>
            <a:off x="0" y="1151179"/>
            <a:ext cx="7274946" cy="5589240"/>
          </a:xfrm>
        </p:spPr>
        <p:txBody>
          <a:bodyPr>
            <a:noAutofit/>
          </a:bodyPr>
          <a:lstStyle/>
          <a:p>
            <a:pPr marL="457200" indent="-457200" algn="l">
              <a:buFont typeface="Arial" charset="0"/>
              <a:buChar char="•"/>
            </a:pP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Leder hovedkomite: Gjermund Hol</a:t>
            </a:r>
          </a:p>
          <a:p>
            <a:pPr marL="571500" indent="-571500" algn="l">
              <a:buFont typeface="Arial" charset="0"/>
              <a:buChar char="•"/>
            </a:pP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Rennleder : Jørn Erik Berntsen</a:t>
            </a:r>
          </a:p>
          <a:p>
            <a:pPr marL="571500" indent="-571500" algn="l">
              <a:buFont typeface="Arial" charset="0"/>
              <a:buChar char="•"/>
            </a:pP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Leder MS/Log ansvarlig: Torgeir Eriksen</a:t>
            </a:r>
          </a:p>
          <a:p>
            <a:pPr marL="571500" indent="-571500" algn="l">
              <a:buFont typeface="Arial" charset="0"/>
              <a:buChar char="•"/>
            </a:pP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Standplass sjef: Arnt Ove Skjellberg</a:t>
            </a:r>
          </a:p>
          <a:p>
            <a:pPr marL="571500" indent="-571500" algn="l">
              <a:buFont typeface="Arial" charset="0"/>
              <a:buChar char="•"/>
            </a:pP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Arenasjef: Kjetil Stenersen</a:t>
            </a:r>
          </a:p>
          <a:p>
            <a:pPr marL="571500" indent="-571500" algn="l">
              <a:buFont typeface="Arial" charset="0"/>
              <a:buChar char="•"/>
            </a:pP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Løypesjef: Trond Jarle Lunde	</a:t>
            </a:r>
          </a:p>
          <a:p>
            <a:pPr marL="571500" indent="-571500" algn="l">
              <a:buFont typeface="Arial" charset="0"/>
              <a:buChar char="•"/>
            </a:pP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Tidtaking: Leif Ketil Gamst</a:t>
            </a:r>
          </a:p>
          <a:p>
            <a:pPr marL="571500" indent="-571500" algn="l">
              <a:buFont typeface="Arial" charset="0"/>
              <a:buChar char="•"/>
            </a:pP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Rennsekretær: Siw Alterskjær </a:t>
            </a:r>
          </a:p>
          <a:p>
            <a:pPr algn="l"/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</a:p>
          <a:p>
            <a:pPr marL="571500" indent="-571500" algn="l">
              <a:buFont typeface="Arial" charset="0"/>
              <a:buChar char="•"/>
            </a:pPr>
            <a:r>
              <a:rPr lang="nb-NO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TD’er</a:t>
            </a:r>
            <a:r>
              <a:rPr lang="nb-N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Frode Hagen og Geir </a:t>
            </a:r>
            <a:r>
              <a:rPr lang="nb-NO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Tullin</a:t>
            </a:r>
            <a:r>
              <a:rPr lang="nb-N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Mikalsen</a:t>
            </a:r>
            <a:b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b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b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nb-NO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br>
              <a:rPr lang="nb-N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nb-NO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Bild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6657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ctrTitle"/>
          </p:nvPr>
        </p:nvSpPr>
        <p:spPr>
          <a:xfrm>
            <a:off x="-1070132" y="155833"/>
            <a:ext cx="7772400" cy="1470025"/>
          </a:xfrm>
        </p:spPr>
        <p:txBody>
          <a:bodyPr/>
          <a:lstStyle/>
          <a:p>
            <a:r>
              <a:rPr lang="nb-NO" dirty="0"/>
              <a:t>Valg av jury</a:t>
            </a:r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>
          <a:xfrm>
            <a:off x="301468" y="1658388"/>
            <a:ext cx="6400800" cy="338437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TD (leder)	Frode Hagen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TD 		Geir </a:t>
            </a:r>
            <a:r>
              <a:rPr lang="nb-NO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Tullin</a:t>
            </a:r>
            <a:endParaRPr lang="nb-NO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nb-NO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Rennleder	Jørn Erik Berntsen</a:t>
            </a:r>
          </a:p>
          <a:p>
            <a:pPr marL="457200" indent="-457200" algn="l">
              <a:buFont typeface="Arial" charset="0"/>
              <a:buChar char="•"/>
            </a:pPr>
            <a:r>
              <a:rPr lang="nb-NO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Medlem		Arne Rasmussen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Medlem		Andre </a:t>
            </a:r>
            <a:r>
              <a:rPr lang="nb-NO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Kalkenberg</a:t>
            </a:r>
            <a:endParaRPr lang="nb-NO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Bild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2129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b="1" dirty="0"/>
              <a:t>Torsdag</a:t>
            </a:r>
            <a:r>
              <a:rPr lang="nb-NO" dirty="0"/>
              <a:t> 		</a:t>
            </a:r>
          </a:p>
          <a:p>
            <a:r>
              <a:rPr lang="nb-NO" dirty="0"/>
              <a:t>14:30 -  17:30		Våpenkontroll</a:t>
            </a:r>
          </a:p>
          <a:p>
            <a:r>
              <a:rPr lang="nb-NO" dirty="0"/>
              <a:t>15:00 -  18:00		Offisiell trening </a:t>
            </a:r>
          </a:p>
          <a:p>
            <a:r>
              <a:rPr lang="nb-NO" dirty="0"/>
              <a:t>18:00 -  19:00		Lagledermøte - auditoriet Bardufoss ungdomsskole	</a:t>
            </a:r>
          </a:p>
          <a:p>
            <a:pPr marL="0" indent="0">
              <a:buNone/>
            </a:pPr>
            <a:r>
              <a:rPr lang="nb-NO" b="1" dirty="0"/>
              <a:t> Fredag	</a:t>
            </a:r>
          </a:p>
          <a:p>
            <a:r>
              <a:rPr lang="nb-NO" dirty="0"/>
              <a:t>12:15 -  13:45		Våpenkontroll for </a:t>
            </a:r>
          </a:p>
          <a:p>
            <a:r>
              <a:rPr lang="nb-NO" dirty="0"/>
              <a:t>12:45 -  13:45		Innskyting </a:t>
            </a:r>
          </a:p>
          <a:p>
            <a:r>
              <a:rPr lang="nb-NO" dirty="0"/>
              <a:t>14:00		Start Normalprogram</a:t>
            </a:r>
          </a:p>
          <a:p>
            <a:pPr marL="0" indent="0">
              <a:buNone/>
            </a:pPr>
            <a:r>
              <a:rPr lang="nb-NO" dirty="0"/>
              <a:t>Blomsterseremoni for alle umiddelbart etter siste løper er i mål. </a:t>
            </a:r>
          </a:p>
          <a:p>
            <a:r>
              <a:rPr lang="nb-NO" dirty="0"/>
              <a:t>17:00		Lagledermøte - auditoriet Bardufoss ungdomsskole (hvis behov) </a:t>
            </a:r>
          </a:p>
          <a:p>
            <a:pPr marL="0" indent="0">
              <a:buNone/>
            </a:pPr>
            <a:r>
              <a:rPr lang="nb-NO" dirty="0"/>
              <a:t>	</a:t>
            </a:r>
          </a:p>
          <a:p>
            <a:pPr marL="0" indent="0">
              <a:buNone/>
            </a:pPr>
            <a:r>
              <a:rPr lang="nb-NO" dirty="0"/>
              <a:t>Medaljevinnere oppfordres til å stille på blomsterseremonien ved Skihuset.</a:t>
            </a:r>
          </a:p>
          <a:p>
            <a:pPr marL="0" indent="0">
              <a:buNone/>
            </a:pPr>
            <a:r>
              <a:rPr lang="nb-NO" b="1" dirty="0"/>
              <a:t>Alle må gjennom våpenkontroll,</a:t>
            </a:r>
            <a:r>
              <a:rPr lang="nb-NO" dirty="0"/>
              <a:t> selv om de gjennomførte det på treningsdagen.</a:t>
            </a:r>
          </a:p>
        </p:txBody>
      </p:sp>
      <p:pic>
        <p:nvPicPr>
          <p:cNvPr id="6" name="Bild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235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b="1" dirty="0"/>
              <a:t>Lørdag	</a:t>
            </a:r>
          </a:p>
          <a:p>
            <a:r>
              <a:rPr lang="nb-NO" dirty="0"/>
              <a:t>10:15 - 11:15		Innskyting </a:t>
            </a:r>
          </a:p>
          <a:p>
            <a:r>
              <a:rPr lang="nb-NO" dirty="0"/>
              <a:t>11:30 		Start Sprint</a:t>
            </a:r>
          </a:p>
          <a:p>
            <a:pPr marL="0" indent="0">
              <a:buNone/>
            </a:pPr>
            <a:r>
              <a:rPr lang="nb-NO" dirty="0"/>
              <a:t>Blomsterseremoni for alle umiddelbart etter siste løper i mål.</a:t>
            </a:r>
          </a:p>
          <a:p>
            <a:r>
              <a:rPr lang="nb-NO" dirty="0"/>
              <a:t>18:00 - 19:00		</a:t>
            </a:r>
            <a:r>
              <a:rPr lang="nb-NO" dirty="0" err="1"/>
              <a:t>Kakebord</a:t>
            </a:r>
            <a:r>
              <a:rPr lang="nb-NO" dirty="0"/>
              <a:t>				Bardufosshallen</a:t>
            </a:r>
          </a:p>
          <a:p>
            <a:r>
              <a:rPr lang="nb-NO" dirty="0"/>
              <a:t>19:00 - 20:30		Premieutdeling Normal og Sprint	Bardufosshallen 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pPr marL="0" indent="0">
              <a:buNone/>
            </a:pPr>
            <a:r>
              <a:rPr lang="nb-NO" dirty="0"/>
              <a:t>Medaljevinnere oppfordres til å stille på blomsterseremonien ved Skihuset.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pPr marL="0" indent="0">
              <a:buNone/>
            </a:pPr>
            <a:r>
              <a:rPr lang="nb-NO" b="1" dirty="0"/>
              <a:t>Søndag	</a:t>
            </a:r>
          </a:p>
          <a:p>
            <a:r>
              <a:rPr lang="nb-NO" dirty="0"/>
              <a:t>09:15 - 09:45</a:t>
            </a:r>
            <a:r>
              <a:rPr lang="nb-NO" b="1" dirty="0"/>
              <a:t>		</a:t>
            </a:r>
            <a:r>
              <a:rPr lang="nb-NO" dirty="0"/>
              <a:t>Innskyting stafett. Innskyting på stafettlagets </a:t>
            </a:r>
            <a:r>
              <a:rPr lang="nb-NO" dirty="0" err="1"/>
              <a:t>startnr</a:t>
            </a:r>
            <a:r>
              <a:rPr lang="nb-NO" dirty="0"/>
              <a:t>/skive. </a:t>
            </a:r>
          </a:p>
          <a:p>
            <a:r>
              <a:rPr lang="nb-NO" dirty="0"/>
              <a:t>10:00			Start stafett </a:t>
            </a:r>
          </a:p>
          <a:p>
            <a:r>
              <a:rPr lang="nb-NO" dirty="0"/>
              <a:t>11:00			Premieutdeling Stafett		Skihuset</a:t>
            </a:r>
          </a:p>
          <a:p>
            <a:r>
              <a:rPr lang="nb-NO" dirty="0"/>
              <a:t>11:00 - 11:20		Innskyting fellesstart</a:t>
            </a:r>
          </a:p>
          <a:p>
            <a:r>
              <a:rPr lang="nb-NO" dirty="0"/>
              <a:t>11:30			Start fellesstart</a:t>
            </a:r>
            <a:br>
              <a:rPr lang="nb-NO" dirty="0"/>
            </a:br>
            <a:r>
              <a:rPr lang="nb-NO" dirty="0" err="1"/>
              <a:t>ca</a:t>
            </a:r>
            <a:r>
              <a:rPr lang="nb-NO" dirty="0"/>
              <a:t> </a:t>
            </a:r>
            <a:r>
              <a:rPr lang="nb-NO" dirty="0" err="1"/>
              <a:t>kl</a:t>
            </a:r>
            <a:r>
              <a:rPr lang="nb-NO" dirty="0"/>
              <a:t> 13:00 		Premieutdeling fellesstart 		Skihuset</a:t>
            </a:r>
          </a:p>
        </p:txBody>
      </p:sp>
      <p:pic>
        <p:nvPicPr>
          <p:cNvPr id="6" name="Bild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7004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Løyper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b="1" dirty="0"/>
              <a:t>Oppvarming/Glidtest kan foregå i alle løyper </a:t>
            </a:r>
            <a:r>
              <a:rPr lang="nb-NO" b="1" u="sng" dirty="0"/>
              <a:t>men kun i fartsretning</a:t>
            </a:r>
            <a:r>
              <a:rPr lang="nb-NO" b="1" dirty="0"/>
              <a:t>.</a:t>
            </a:r>
            <a:br>
              <a:rPr lang="nb-NO" b="1" dirty="0"/>
            </a:br>
            <a:r>
              <a:rPr lang="nb-NO" b="1" dirty="0"/>
              <a:t>-Vis hensyn til løpere som er startet.</a:t>
            </a:r>
            <a:br>
              <a:rPr lang="nb-NO" b="1" dirty="0"/>
            </a:br>
            <a:r>
              <a:rPr lang="nb-NO" b="1" dirty="0"/>
              <a:t>-Løpere må sette seg inn i løype lengder og gå gjennom løypene.</a:t>
            </a:r>
            <a:br>
              <a:rPr lang="nb-NO" b="1" dirty="0"/>
            </a:br>
            <a:r>
              <a:rPr lang="nb-NO" b="1" dirty="0"/>
              <a:t>-Løyper preppes/kjøres kvelden før løp.</a:t>
            </a:r>
          </a:p>
          <a:p>
            <a:r>
              <a:rPr lang="nb-NO" b="1" dirty="0"/>
              <a:t>Alle oppfordres til å bruke undergang og bru i anlegget. Ønsker man krysser løypene minst mulig.</a:t>
            </a:r>
            <a:endParaRPr lang="nb-NO" dirty="0"/>
          </a:p>
        </p:txBody>
      </p:sp>
      <p:pic>
        <p:nvPicPr>
          <p:cNvPr id="6" name="Bild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147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Standplass</a:t>
            </a:r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71600" y="1213414"/>
            <a:ext cx="4618857" cy="5388370"/>
          </a:xfrm>
          <a:prstGeom prst="rect">
            <a:avLst/>
          </a:prstGeom>
        </p:spPr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DB22F29-2A6A-40EC-87E9-20F53C005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192" y="2174875"/>
            <a:ext cx="2386608" cy="3951288"/>
          </a:xfrm>
        </p:spPr>
        <p:txBody>
          <a:bodyPr/>
          <a:lstStyle/>
          <a:p>
            <a:r>
              <a:rPr lang="nb-NO" dirty="0"/>
              <a:t>Våpen til rekruttene utleveres etter at de er ferdige med sin konkurranse.</a:t>
            </a:r>
          </a:p>
        </p:txBody>
      </p:sp>
      <p:pic>
        <p:nvPicPr>
          <p:cNvPr id="6" name="Bild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765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1548680" y="195730"/>
            <a:ext cx="8229600" cy="1289054"/>
          </a:xfrm>
        </p:spPr>
        <p:txBody>
          <a:bodyPr/>
          <a:lstStyle/>
          <a:p>
            <a:r>
              <a:rPr lang="nb-NO" dirty="0"/>
              <a:t>Standplass</a:t>
            </a:r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8817" y="1142768"/>
            <a:ext cx="5449407" cy="5715232"/>
          </a:xfrm>
          <a:prstGeom prst="rect">
            <a:avLst/>
          </a:prstGeom>
        </p:spPr>
      </p:pic>
      <p:pic>
        <p:nvPicPr>
          <p:cNvPr id="5" name="Bild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0533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1548680" y="195730"/>
            <a:ext cx="8229600" cy="1289054"/>
          </a:xfrm>
        </p:spPr>
        <p:txBody>
          <a:bodyPr/>
          <a:lstStyle/>
          <a:p>
            <a:r>
              <a:rPr lang="nb-NO" dirty="0"/>
              <a:t>Standplass</a:t>
            </a:r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1268760"/>
            <a:ext cx="6335326" cy="5569906"/>
          </a:xfrm>
          <a:prstGeom prst="rect">
            <a:avLst/>
          </a:prstGeom>
        </p:spPr>
      </p:pic>
      <p:pic>
        <p:nvPicPr>
          <p:cNvPr id="5" name="Bild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46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1116632" y="0"/>
            <a:ext cx="8229600" cy="1143000"/>
          </a:xfrm>
        </p:spPr>
        <p:txBody>
          <a:bodyPr/>
          <a:lstStyle/>
          <a:p>
            <a:r>
              <a:rPr lang="nb-NO" dirty="0"/>
              <a:t>Tidtaking/rennkontor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84915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nb-NO" altLang="nb-NO" sz="2400" dirty="0">
                <a:ea typeface="Arial" panose="020B0604020202020204" pitchFamily="34" charset="0"/>
              </a:rPr>
              <a:t>Sprinten lørdag er er grunnlag for seeding på fellesstart</a:t>
            </a:r>
          </a:p>
          <a:p>
            <a:pPr lvl="1"/>
            <a:r>
              <a:rPr lang="nb-NO" altLang="nb-NO" sz="2400" dirty="0">
                <a:ea typeface="Arial" panose="020B0604020202020204" pitchFamily="34" charset="0"/>
              </a:rPr>
              <a:t>45 sek i tillegg på normaldistansen for K/M 17-19, 20-21 og Senior. Alle de går samme løypelengde.</a:t>
            </a:r>
          </a:p>
          <a:p>
            <a:pPr lvl="1"/>
            <a:r>
              <a:rPr lang="nb-NO" altLang="nb-NO" sz="2400" dirty="0">
                <a:ea typeface="Arial" panose="020B0604020202020204" pitchFamily="34" charset="0"/>
              </a:rPr>
              <a:t>Påmelding stafett innen lørdag 24/3 </a:t>
            </a:r>
            <a:r>
              <a:rPr lang="nb-NO" altLang="nb-NO" sz="2400" dirty="0" err="1">
                <a:ea typeface="Arial" panose="020B0604020202020204" pitchFamily="34" charset="0"/>
              </a:rPr>
              <a:t>kl</a:t>
            </a:r>
            <a:r>
              <a:rPr lang="nb-NO" altLang="nb-NO" sz="2400" dirty="0">
                <a:ea typeface="Arial" panose="020B0604020202020204" pitchFamily="34" charset="0"/>
              </a:rPr>
              <a:t> 1500 EQ timing. </a:t>
            </a:r>
            <a:r>
              <a:rPr lang="nb-NO" altLang="nb-NO" sz="2400" dirty="0" err="1">
                <a:ea typeface="Arial" panose="020B0604020202020204" pitchFamily="34" charset="0"/>
              </a:rPr>
              <a:t>Mixlag</a:t>
            </a:r>
            <a:r>
              <a:rPr lang="nb-NO" altLang="nb-NO" sz="2400" dirty="0">
                <a:ea typeface="Arial" panose="020B0604020202020204" pitchFamily="34" charset="0"/>
              </a:rPr>
              <a:t> til rennkontor innen lørdag 24/3 </a:t>
            </a:r>
            <a:r>
              <a:rPr lang="nb-NO" altLang="nb-NO" sz="2400" dirty="0" err="1">
                <a:ea typeface="Arial" panose="020B0604020202020204" pitchFamily="34" charset="0"/>
              </a:rPr>
              <a:t>kl</a:t>
            </a:r>
            <a:r>
              <a:rPr lang="nb-NO" altLang="nb-NO" sz="2400" dirty="0">
                <a:ea typeface="Arial" panose="020B0604020202020204" pitchFamily="34" charset="0"/>
              </a:rPr>
              <a:t> 1500.</a:t>
            </a:r>
          </a:p>
          <a:p>
            <a:pPr lvl="1"/>
            <a:r>
              <a:rPr lang="nb-NO" altLang="nb-NO" sz="2400" dirty="0">
                <a:ea typeface="Arial" panose="020B0604020202020204" pitchFamily="34" charset="0"/>
              </a:rPr>
              <a:t>Max alder stafett 45 år</a:t>
            </a:r>
          </a:p>
          <a:p>
            <a:pPr lvl="1"/>
            <a:r>
              <a:rPr lang="nb-NO" altLang="nb-NO" sz="2400" dirty="0">
                <a:ea typeface="Arial" panose="020B0604020202020204" pitchFamily="34" charset="0"/>
              </a:rPr>
              <a:t>Klasse FH, sittende løper, vis hensyn</a:t>
            </a:r>
          </a:p>
          <a:p>
            <a:pPr lvl="1"/>
            <a:r>
              <a:rPr lang="nb-NO" altLang="nb-NO" sz="2400" dirty="0">
                <a:ea typeface="Arial" panose="020B0604020202020204" pitchFamily="34" charset="0"/>
              </a:rPr>
              <a:t>Leiebrikke til de som ikke har egne brikker på Rennkontoret . Må betales kontant.</a:t>
            </a:r>
          </a:p>
          <a:p>
            <a:pPr lvl="1"/>
            <a:r>
              <a:rPr lang="nb-NO" altLang="nb-NO" sz="2400" dirty="0" err="1">
                <a:ea typeface="Arial" panose="020B0604020202020204" pitchFamily="34" charset="0"/>
              </a:rPr>
              <a:t>Etteranmelding</a:t>
            </a:r>
            <a:r>
              <a:rPr lang="nb-NO" altLang="nb-NO" sz="2400" dirty="0">
                <a:ea typeface="Arial" panose="020B0604020202020204" pitchFamily="34" charset="0"/>
              </a:rPr>
              <a:t>, </a:t>
            </a:r>
            <a:r>
              <a:rPr lang="nb-NO" altLang="nb-NO" sz="2400" dirty="0" err="1">
                <a:ea typeface="Arial" panose="020B0604020202020204" pitchFamily="34" charset="0"/>
              </a:rPr>
              <a:t>startnr</a:t>
            </a:r>
            <a:r>
              <a:rPr lang="nb-NO" altLang="nb-NO" sz="2400" dirty="0">
                <a:ea typeface="Arial" panose="020B0604020202020204" pitchFamily="34" charset="0"/>
              </a:rPr>
              <a:t> mot betaling</a:t>
            </a:r>
          </a:p>
          <a:p>
            <a:pPr lvl="1"/>
            <a:r>
              <a:rPr lang="nb-NO" altLang="nb-NO" sz="2400" dirty="0">
                <a:ea typeface="Arial" panose="020B0604020202020204" pitchFamily="34" charset="0"/>
              </a:rPr>
              <a:t>Resultatservice/informasjon; </a:t>
            </a:r>
            <a:r>
              <a:rPr lang="nb-NO" altLang="nb-NO" sz="2400" dirty="0">
                <a:ea typeface="Arial" panose="020B0604020202020204" pitchFamily="34" charset="0"/>
                <a:hlinkClick r:id="rId2"/>
              </a:rPr>
              <a:t>www.malselvsskiskyttere.no</a:t>
            </a:r>
            <a:r>
              <a:rPr lang="nb-NO" altLang="nb-NO" sz="2400" dirty="0">
                <a:ea typeface="Arial" panose="020B0604020202020204" pitchFamily="34" charset="0"/>
              </a:rPr>
              <a:t> </a:t>
            </a:r>
            <a:r>
              <a:rPr lang="nb-NO" altLang="nb-NO" sz="2400" dirty="0">
                <a:ea typeface="Arial" panose="020B0604020202020204" pitchFamily="34" charset="0"/>
                <a:hlinkClick r:id="rId3"/>
              </a:rPr>
              <a:t>www.facebook.com/nnmskiskyting2018</a:t>
            </a:r>
            <a:r>
              <a:rPr lang="nb-NO" altLang="nb-NO" sz="2400" dirty="0">
                <a:ea typeface="Arial" panose="020B0604020202020204" pitchFamily="34" charset="0"/>
              </a:rPr>
              <a:t> </a:t>
            </a:r>
          </a:p>
          <a:p>
            <a:endParaRPr lang="nb-NO" dirty="0"/>
          </a:p>
        </p:txBody>
      </p:sp>
      <p:pic>
        <p:nvPicPr>
          <p:cNvPr id="5" name="Bild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1841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ctrTitle"/>
          </p:nvPr>
        </p:nvSpPr>
        <p:spPr>
          <a:xfrm>
            <a:off x="-108520" y="266337"/>
            <a:ext cx="7772400" cy="1470025"/>
          </a:xfrm>
        </p:spPr>
        <p:txBody>
          <a:bodyPr/>
          <a:lstStyle/>
          <a:p>
            <a:r>
              <a:rPr lang="nb-NO" dirty="0"/>
              <a:t>Rennkontor/Bardufosshallen</a:t>
            </a:r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>
          <a:xfrm>
            <a:off x="251520" y="1749473"/>
            <a:ext cx="7520880" cy="3889327"/>
          </a:xfrm>
        </p:spPr>
        <p:txBody>
          <a:bodyPr>
            <a:normAutofit fontScale="92500"/>
          </a:bodyPr>
          <a:lstStyle/>
          <a:p>
            <a:pPr algn="l"/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Åpningstider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Torsdag: 	1430 - 1800	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Fredag:		1130 - 1700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Lørdag:		0900 - 1500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Søndag:		0830 – 1300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Lever strykning og </a:t>
            </a:r>
            <a:r>
              <a:rPr lang="nb-NO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startnr</a:t>
            </a:r>
            <a:r>
              <a:rPr lang="nb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på rennkontoret</a:t>
            </a:r>
          </a:p>
        </p:txBody>
      </p:sp>
      <p:pic>
        <p:nvPicPr>
          <p:cNvPr id="5" name="Bild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715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ctrTitle"/>
          </p:nvPr>
        </p:nvSpPr>
        <p:spPr>
          <a:xfrm>
            <a:off x="0" y="189142"/>
            <a:ext cx="7772400" cy="1470025"/>
          </a:xfrm>
        </p:spPr>
        <p:txBody>
          <a:bodyPr/>
          <a:lstStyle/>
          <a:p>
            <a:r>
              <a:rPr lang="nb-NO" dirty="0"/>
              <a:t>Premieutdeling lørdag</a:t>
            </a:r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>
          <a:xfrm>
            <a:off x="251519" y="1844824"/>
            <a:ext cx="8733827" cy="379397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Premieutdeling i Bardufosshallen </a:t>
            </a:r>
            <a:b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nb-NO" sz="4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Kakebord</a:t>
            </a:r>
            <a: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fra </a:t>
            </a:r>
            <a:r>
              <a:rPr lang="nb-NO" sz="4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kl</a:t>
            </a:r>
            <a: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1800</a:t>
            </a:r>
            <a:b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Premieutdeling fra </a:t>
            </a:r>
            <a:r>
              <a:rPr lang="nb-NO" sz="4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kl</a:t>
            </a:r>
            <a: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1900-2030</a:t>
            </a:r>
            <a:b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nb-NO" sz="44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</a:t>
            </a:r>
            <a:endParaRPr lang="nb-NO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Bild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6241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915816" y="350100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6000" dirty="0"/>
              <a:t>Lykke til!</a:t>
            </a:r>
          </a:p>
        </p:txBody>
      </p:sp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539552" y="2178342"/>
            <a:ext cx="8229600" cy="1143000"/>
          </a:xfrm>
        </p:spPr>
        <p:txBody>
          <a:bodyPr>
            <a:normAutofit/>
          </a:bodyPr>
          <a:lstStyle/>
          <a:p>
            <a:r>
              <a:rPr lang="nb-NO" altLang="nb-NO" dirty="0">
                <a:ea typeface="ＭＳ Ｐゴシック" panose="020B0600070205080204" pitchFamily="34" charset="-128"/>
              </a:rPr>
              <a:t>TAKK FOR OPPMERKSOMHETEN</a:t>
            </a:r>
          </a:p>
        </p:txBody>
      </p:sp>
      <p:pic>
        <p:nvPicPr>
          <p:cNvPr id="6" name="Bild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5136"/>
            <a:ext cx="1691680" cy="1233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7845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2788</TotalTime>
  <Words>275</Words>
  <Application>Microsoft Office PowerPoint</Application>
  <PresentationFormat>Skjermfremvisning (4:3)</PresentationFormat>
  <Paragraphs>115</Paragraphs>
  <Slides>15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ＭＳ Ｐゴシック</vt:lpstr>
      <vt:lpstr>Arial</vt:lpstr>
      <vt:lpstr>Calibri</vt:lpstr>
      <vt:lpstr>Wingdings</vt:lpstr>
      <vt:lpstr>Office-tema</vt:lpstr>
      <vt:lpstr>PowerPoint-presentasjon</vt:lpstr>
      <vt:lpstr>Agenda</vt:lpstr>
      <vt:lpstr>Opprop</vt:lpstr>
      <vt:lpstr>Komite</vt:lpstr>
      <vt:lpstr>Valg av jury</vt:lpstr>
      <vt:lpstr>Program</vt:lpstr>
      <vt:lpstr>Program</vt:lpstr>
      <vt:lpstr>Løyper</vt:lpstr>
      <vt:lpstr>Standplass</vt:lpstr>
      <vt:lpstr>Standplass</vt:lpstr>
      <vt:lpstr>Standplass</vt:lpstr>
      <vt:lpstr>Tidtaking/rennkontor</vt:lpstr>
      <vt:lpstr>Rennkontor/Bardufosshallen</vt:lpstr>
      <vt:lpstr>Premieutdeling lørdag</vt:lpstr>
      <vt:lpstr>TAKK FOR OPPMERKSOMHETEN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Gjermund</dc:creator>
  <cp:lastModifiedBy>Ingrid Alterskjær Eriksen</cp:lastModifiedBy>
  <cp:revision>107</cp:revision>
  <dcterms:created xsi:type="dcterms:W3CDTF">2013-06-23T11:56:40Z</dcterms:created>
  <dcterms:modified xsi:type="dcterms:W3CDTF">2018-03-22T19:39:19Z</dcterms:modified>
</cp:coreProperties>
</file>